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107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6.xml"/><Relationship Id="rId1" Type="http://schemas.openxmlformats.org/officeDocument/2006/relationships/tags" Target="../tags/tag10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zh-CN" altLang="en-US" sz="4000"/>
              <a:t>二、</a:t>
            </a:r>
            <a:r>
              <a:rPr lang="en-US" altLang="zh-CN" sz="4000"/>
              <a:t>Spring Bean</a:t>
            </a:r>
            <a:r>
              <a:rPr lang="zh-CN" altLang="en-US" sz="4000"/>
              <a:t>的装配</a:t>
            </a:r>
            <a:endParaRPr lang="zh-CN" altLang="en-US" sz="40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Aware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1800">
                <a:sym typeface="+mn-ea"/>
              </a:rPr>
              <a:t>BeanNameAware：能够获取bean的名称，即是id</a:t>
            </a:r>
            <a:endParaRPr lang="en-US" altLang="zh-CN" sz="1800">
              <a:sym typeface="+mn-ea"/>
            </a:endParaRPr>
          </a:p>
          <a:p>
            <a:r>
              <a:rPr lang="en-US" altLang="zh-CN" sz="1800">
                <a:sym typeface="+mn-ea"/>
              </a:rPr>
              <a:t>BeanFactoryAware：获取BeanFactory实例</a:t>
            </a:r>
            <a:endParaRPr lang="en-US" altLang="zh-CN" sz="1800">
              <a:sym typeface="+mn-ea"/>
            </a:endParaRPr>
          </a:p>
          <a:p>
            <a:r>
              <a:rPr lang="en-US" altLang="zh-CN" sz="1800">
                <a:sym typeface="+mn-ea"/>
              </a:rPr>
              <a:t>ApplicationContextAware：获取ApplicationContext</a:t>
            </a:r>
            <a:endParaRPr lang="en-US" altLang="zh-CN" sz="1800">
              <a:sym typeface="+mn-ea"/>
            </a:endParaRPr>
          </a:p>
          <a:p>
            <a:r>
              <a:rPr lang="en-US" altLang="zh-CN" sz="1800">
                <a:sym typeface="+mn-ea"/>
              </a:rPr>
              <a:t>MessageSourceAware：获取MessageSource</a:t>
            </a:r>
            <a:endParaRPr lang="en-US" altLang="zh-CN" sz="18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Bean</a:t>
            </a:r>
            <a:r>
              <a:t>的自动装配（</a:t>
            </a:r>
            <a:r>
              <a:rPr lang="en-US" altLang="zh-CN"/>
              <a:t>Autowiring</a:t>
            </a:r>
            <a:r>
              <a:t>）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No:</a:t>
            </a:r>
            <a:r>
              <a:t>不做任何操作</a:t>
            </a:r>
          </a:p>
          <a:p>
            <a:r>
              <a:rPr lang="en-US" altLang="zh-CN"/>
              <a:t>byname:</a:t>
            </a:r>
            <a:r>
              <a:t>根据属性名自动装配。此选项将检查容器并根据名字查找与属性完全一致的</a:t>
            </a:r>
            <a:r>
              <a:rPr lang="en-US" altLang="zh-CN"/>
              <a:t>bean</a:t>
            </a:r>
            <a:r>
              <a:t>，并将其与属性自动装配</a:t>
            </a:r>
          </a:p>
          <a:p>
            <a:r>
              <a:rPr lang="en-US" altLang="zh-CN"/>
              <a:t>byType:</a:t>
            </a:r>
            <a:r>
              <a:t>如果容器中存在一个与指定属性类型相同的</a:t>
            </a:r>
            <a:r>
              <a:rPr lang="en-US" altLang="zh-CN"/>
              <a:t>bean</a:t>
            </a:r>
            <a:r>
              <a:t>，那么将与该属性自动装配；如果存在多个该类型</a:t>
            </a:r>
            <a:r>
              <a:rPr lang="en-US" altLang="zh-CN"/>
              <a:t>bean</a:t>
            </a:r>
            <a:r>
              <a:t>，那么抛</a:t>
            </a:r>
            <a:r>
              <a:t>出异常，并指出不能使用</a:t>
            </a:r>
            <a:r>
              <a:rPr lang="en-US" altLang="zh-CN"/>
              <a:t>byType</a:t>
            </a:r>
            <a:r>
              <a:t>方式进行自动装配；如果没有找到相匹配的</a:t>
            </a:r>
            <a:r>
              <a:rPr lang="en-US" altLang="zh-CN"/>
              <a:t>bean</a:t>
            </a:r>
            <a:r>
              <a:t>，则什么都不发生</a:t>
            </a:r>
          </a:p>
          <a:p>
            <a:r>
              <a:rPr lang="en-US" altLang="zh-CN"/>
              <a:t>Constructor</a:t>
            </a:r>
            <a:r>
              <a:t>：与</a:t>
            </a:r>
            <a:r>
              <a:rPr lang="en-US" altLang="zh-CN"/>
              <a:t>byType</a:t>
            </a:r>
            <a:r>
              <a:t>方式类似，不同之处在于它应用与构造器参数。如果容器中没有找到与构造器参数类型一致的</a:t>
            </a:r>
            <a:r>
              <a:rPr lang="en-US" altLang="zh-CN"/>
              <a:t>bean</a:t>
            </a:r>
            <a:r>
              <a:t>，那么抛出异常 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Resources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针对于资源文件的统一接口</a:t>
            </a:r>
          </a:p>
          <a:p>
            <a:r>
              <a:rPr lang="en-US" altLang="zh-CN"/>
              <a:t>Resources</a:t>
            </a:r>
            <a:endParaRPr lang="en-US" altLang="zh-CN"/>
          </a:p>
          <a:p>
            <a:pPr lvl="1"/>
            <a:r>
              <a:rPr lang="en-US" altLang="zh-CN"/>
              <a:t>ByteArrayResource		--可多次读取数组资源，即isOpen()永远返回false, 入参需要byte[]类型</a:t>
            </a:r>
            <a:endParaRPr lang="en-US" altLang="zh-CN"/>
          </a:p>
          <a:p>
            <a:pPr lvl="1"/>
            <a:r>
              <a:rPr lang="en-US" altLang="zh-CN"/>
              <a:t>InputStreamResource 	--代表java.io.InputStream字节流，对于getInputStream操作将直接返回该				   字节流，因此只能读取一次该字节流，即isOpen永远返回true</a:t>
            </a:r>
            <a:endParaRPr lang="en-US" altLang="zh-CN"/>
          </a:p>
          <a:p>
            <a:pPr lvl="1"/>
            <a:r>
              <a:rPr lang="en-US" altLang="zh-CN"/>
              <a:t>FileSystemResource 		--代表java.io.File资源</a:t>
            </a:r>
            <a:endParaRPr lang="en-US" altLang="zh-CN"/>
          </a:p>
          <a:p>
            <a:pPr lvl="1"/>
            <a:r>
              <a:rPr lang="en-US" altLang="zh-CN"/>
              <a:t>UrlResource 			--代表URL资源，用于简化URL资源访问，是对java.net.URL的包装。</a:t>
            </a:r>
            <a:endParaRPr lang="en-US" altLang="zh-CN"/>
          </a:p>
          <a:p>
            <a:pPr lvl="1"/>
            <a:r>
              <a:rPr lang="en-US" altLang="zh-CN"/>
              <a:t>ClassPathResource		--代表classpath路径的资源，将使用ClassLoader进行加载资源。</a:t>
            </a:r>
            <a:endParaRPr lang="en-US" altLang="zh-CN"/>
          </a:p>
          <a:p>
            <a:pPr lvl="1"/>
            <a:r>
              <a:rPr lang="en-US" altLang="zh-CN"/>
              <a:t>ServletContextResource	--访问Web Context下相对路径下的资源，入参的资源位置是相对于Web应用				   根路径的位置</a:t>
            </a:r>
            <a:endParaRPr lang="en-US" altLang="zh-CN"/>
          </a:p>
          <a:p>
            <a:pPr lvl="1"/>
            <a:r>
              <a:t>等等</a:t>
            </a:r>
            <a:r>
              <a:rPr lang="en-US" altLang="zh-CN"/>
              <a:t>......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ResourceLoader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Spring框架为了更方便的获取资源，尽量弱化程序员对各个Resource接口实现类的感知与分辨，降低学习与使用成本，定义了另一个接口，就是：ResourceLoader接口。</a:t>
            </a:r>
            <a:endParaRPr lang="zh-CN" altLang="en-US"/>
          </a:p>
          <a:p>
            <a:pPr lvl="1"/>
            <a:r>
              <a:rPr lang="zh-CN" altLang="en-US"/>
              <a:t> 此接口有一个特别重要的方法：Resource getResource(String location)。返回的对象，就是Spring容器中Resource接口的实例</a:t>
            </a:r>
            <a:endParaRPr lang="zh-CN" altLang="en-US"/>
          </a:p>
          <a:p>
            <a:pPr lvl="1"/>
            <a:r>
              <a:rPr lang="zh-CN" altLang="en-US"/>
              <a:t>Spring内所有的ApplicationContext实例(包括Spring自启动容器或者用户手动创建的其他容器)，都实现了这个方法</a:t>
            </a:r>
            <a:endParaRPr lang="zh-CN" altLang="en-US"/>
          </a:p>
          <a:p>
            <a:pPr lvl="0"/>
            <a:r>
              <a:rPr lang="zh-CN" altLang="en-US"/>
              <a:t>与ApplicationContext容器创建时采用的资源获取方式(即Spring启动时，容器本身读取资源----XXX.xml文件的策略)，与此策略相同的Resource实现方式。</a:t>
            </a:r>
            <a:endParaRPr lang="zh-CN" altLang="en-US"/>
          </a:p>
          <a:p>
            <a:pPr lvl="1"/>
            <a:r>
              <a:rPr lang="zh-CN" altLang="en-US"/>
              <a:t>如果用ClassPathXmlApplicationContext启动的Spring容器，则底层Resource是ClassPathResource实例     </a:t>
            </a:r>
            <a:endParaRPr lang="zh-CN" altLang="en-US"/>
          </a:p>
          <a:p>
            <a:pPr lvl="1"/>
            <a:r>
              <a:rPr lang="zh-CN" altLang="en-US"/>
              <a:t>如果用FileSystemXmlApplicationContext启动的Spring容器，则底层Resource是FileSystemResource实例 </a:t>
            </a:r>
            <a:endParaRPr lang="zh-CN" altLang="en-US"/>
          </a:p>
          <a:p>
            <a:pPr lvl="1"/>
            <a:r>
              <a:rPr lang="zh-CN" altLang="en-US"/>
              <a:t>如果用XmlWebApplicationContext启动的Spring容器，则底层Resource是ServletContextResource实例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String转成Resource的策略</a:t>
            </a:r>
            <a:endParaRPr lang="zh-CN" altLang="en-US"/>
          </a:p>
        </p:txBody>
      </p:sp>
      <p:graphicFrame>
        <p:nvGraphicFramePr>
          <p:cNvPr id="4" name="内容占位符 3"/>
          <p:cNvGraphicFramePr/>
          <p:nvPr>
            <p:ph idx="1"/>
            <p:custDataLst>
              <p:tags r:id="rId1"/>
            </p:custDataLst>
          </p:nvPr>
        </p:nvGraphicFramePr>
        <p:xfrm>
          <a:off x="669883" y="952508"/>
          <a:ext cx="10852785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7595"/>
                <a:gridCol w="3617595"/>
                <a:gridCol w="3617595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前缀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例子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解释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classpath: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classpath:com/myapp/config.xml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从classpath中加载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file: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file:/data/config.xml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从文件系统中，以一个URL的形式来加载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http: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http://myserver/logo.png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以一个URL的方式来加载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(none)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/data/config.xml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决定于依赖的ApplicationContext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Bean</a:t>
            </a:r>
            <a:r>
              <a:t>的配置项</a:t>
            </a:r>
          </a:p>
          <a:p>
            <a:r>
              <a:rPr lang="en-US" altLang="zh-CN"/>
              <a:t>Bean</a:t>
            </a:r>
            <a:r>
              <a:t>的作用域</a:t>
            </a:r>
          </a:p>
          <a:p>
            <a:r>
              <a:rPr lang="en-US" altLang="zh-CN"/>
              <a:t>Bean</a:t>
            </a:r>
            <a:r>
              <a:t>的生命周期</a:t>
            </a:r>
          </a:p>
          <a:p>
            <a:r>
              <a:rPr lang="en-US" altLang="zh-CN"/>
              <a:t>Bean</a:t>
            </a:r>
            <a:r>
              <a:t>的自动装配</a:t>
            </a:r>
          </a:p>
          <a:p>
            <a:r>
              <a:rPr lang="en-US" altLang="zh-CN"/>
              <a:t>Resources&amp;ResourceLoader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Bean</a:t>
            </a:r>
            <a:r>
              <a:t>的配置项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ID</a:t>
            </a:r>
            <a:endParaRPr lang="en-US" altLang="zh-CN"/>
          </a:p>
          <a:p>
            <a:r>
              <a:rPr lang="en-US" altLang="zh-CN"/>
              <a:t>Class</a:t>
            </a:r>
            <a:endParaRPr lang="en-US" altLang="zh-CN"/>
          </a:p>
          <a:p>
            <a:r>
              <a:rPr lang="en-US" altLang="zh-CN"/>
              <a:t>Scope</a:t>
            </a:r>
            <a:endParaRPr lang="en-US" altLang="zh-CN"/>
          </a:p>
          <a:p>
            <a:r>
              <a:rPr lang="en-US" altLang="zh-CN"/>
              <a:t>Constructor arguments</a:t>
            </a:r>
            <a:endParaRPr lang="en-US" altLang="zh-CN"/>
          </a:p>
          <a:p>
            <a:r>
              <a:rPr lang="en-US" altLang="zh-CN"/>
              <a:t>Properties</a:t>
            </a:r>
            <a:endParaRPr lang="en-US" altLang="zh-CN"/>
          </a:p>
          <a:p>
            <a:r>
              <a:rPr lang="en-US" altLang="zh-CN"/>
              <a:t>Autowiring mode</a:t>
            </a:r>
            <a:endParaRPr lang="en-US" altLang="zh-CN"/>
          </a:p>
          <a:p>
            <a:r>
              <a:rPr lang="en-US" altLang="zh-CN"/>
              <a:t>lazy-initialization mode</a:t>
            </a:r>
            <a:endParaRPr lang="en-US" altLang="zh-CN"/>
          </a:p>
          <a:p>
            <a:r>
              <a:rPr lang="en-US" altLang="zh-CN"/>
              <a:t>Initialization/destruction method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Bean</a:t>
            </a:r>
            <a:r>
              <a:t>的作用域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singleton</a:t>
            </a:r>
            <a:r>
              <a:t>：单例模式，</a:t>
            </a:r>
            <a:r>
              <a:rPr>
                <a:sym typeface="+mn-ea"/>
              </a:rPr>
              <a:t>默认作用域，</a:t>
            </a:r>
            <a:r>
              <a:t>一个容器只会有一份实例</a:t>
            </a:r>
          </a:p>
          <a:p>
            <a:r>
              <a:rPr lang="en-US" altLang="zh-CN"/>
              <a:t>prototype</a:t>
            </a:r>
            <a:r>
              <a:t>：每次请求创建新的实例，</a:t>
            </a:r>
            <a:r>
              <a:rPr lang="en-US" altLang="zh-CN"/>
              <a:t>destroy</a:t>
            </a:r>
            <a:r>
              <a:t>方式不生效</a:t>
            </a:r>
          </a:p>
          <a:p>
            <a:r>
              <a:rPr lang="en-US" altLang="zh-CN"/>
              <a:t>request</a:t>
            </a:r>
            <a:r>
              <a:t>：每次</a:t>
            </a:r>
            <a:r>
              <a:rPr lang="en-US" altLang="zh-CN"/>
              <a:t>HTTP</a:t>
            </a:r>
            <a:r>
              <a:t>请求创建一个实例且仅在当前</a:t>
            </a:r>
            <a:r>
              <a:rPr lang="en-US" altLang="zh-CN"/>
              <a:t>REQUEST</a:t>
            </a:r>
            <a:r>
              <a:t>内有效</a:t>
            </a:r>
          </a:p>
          <a:p>
            <a:r>
              <a:rPr lang="en-US" altLang="zh-CN"/>
              <a:t>session</a:t>
            </a:r>
            <a:r>
              <a:t>：同上，每次</a:t>
            </a:r>
            <a:r>
              <a:rPr lang="en-US" altLang="zh-CN"/>
              <a:t>HTTP</a:t>
            </a:r>
            <a:r>
              <a:t>请求时创建，当前</a:t>
            </a:r>
            <a:r>
              <a:rPr lang="en-US" altLang="zh-CN"/>
              <a:t>session</a:t>
            </a:r>
            <a:r>
              <a:t>内有效</a:t>
            </a:r>
          </a:p>
          <a:p>
            <a:r>
              <a:rPr lang="en-US" altLang="zh-CN"/>
              <a:t>global session</a:t>
            </a:r>
            <a:r>
              <a:t>：基于</a:t>
            </a:r>
            <a:r>
              <a:rPr lang="en-US" altLang="zh-CN"/>
              <a:t>portlet</a:t>
            </a:r>
            <a:r>
              <a:t>的</a:t>
            </a:r>
            <a:r>
              <a:rPr lang="en-US" altLang="zh-CN"/>
              <a:t>web</a:t>
            </a:r>
            <a:r>
              <a:t>中有效（</a:t>
            </a:r>
            <a:r>
              <a:rPr lang="en-US" altLang="zh-CN"/>
              <a:t>portlet</a:t>
            </a:r>
            <a:r>
              <a:t>定义了</a:t>
            </a:r>
            <a:r>
              <a:rPr lang="en-US" altLang="zh-CN"/>
              <a:t>global session</a:t>
            </a:r>
            <a:r>
              <a:t>），如果是在</a:t>
            </a:r>
            <a:r>
              <a:rPr lang="en-US" altLang="zh-CN"/>
              <a:t>WEB</a:t>
            </a:r>
            <a:r>
              <a:t>中，同</a:t>
            </a:r>
            <a:r>
              <a:rPr lang="en-US" altLang="zh-CN"/>
              <a:t>session</a:t>
            </a:r>
            <a:endParaRPr lang="en-US" altLang="zh-CN"/>
          </a:p>
          <a:p/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Bean</a:t>
            </a:r>
            <a:r>
              <a:t>的生命周期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定义</a:t>
            </a:r>
            <a:endParaRPr lang="zh-CN" altLang="en-US"/>
          </a:p>
          <a:p>
            <a:r>
              <a:rPr lang="zh-CN" altLang="en-US"/>
              <a:t>初始化</a:t>
            </a:r>
            <a:endParaRPr lang="zh-CN" altLang="en-US"/>
          </a:p>
          <a:p>
            <a:r>
              <a:rPr lang="zh-CN" altLang="en-US"/>
              <a:t>使用</a:t>
            </a:r>
            <a:endParaRPr lang="zh-CN" altLang="en-US"/>
          </a:p>
          <a:p>
            <a:r>
              <a:rPr lang="zh-CN" altLang="en-US"/>
              <a:t>销毁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Bean</a:t>
            </a:r>
            <a:r>
              <a:t>的生命周期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初始化</a:t>
            </a:r>
            <a:endParaRPr lang="zh-CN" altLang="en-US"/>
          </a:p>
          <a:p>
            <a:pPr lvl="1"/>
            <a:r>
              <a:rPr lang="zh-CN" altLang="en-US"/>
              <a:t>实现</a:t>
            </a:r>
            <a:r>
              <a:rPr lang="en-US" altLang="zh-CN"/>
              <a:t>org.springframework.beans.factory.InitializingBean</a:t>
            </a:r>
            <a:r>
              <a:t>接口，覆盖</a:t>
            </a:r>
            <a:r>
              <a:rPr lang="en-US" altLang="zh-CN"/>
              <a:t>afterPropertiesSet</a:t>
            </a:r>
            <a:r>
              <a:t>方法</a:t>
            </a:r>
          </a:p>
          <a:p>
            <a:pPr lvl="1"/>
            <a:r>
              <a:t>配置</a:t>
            </a:r>
            <a:r>
              <a:rPr lang="en-US" altLang="zh-CN"/>
              <a:t>init-method</a:t>
            </a:r>
            <a:endParaRPr lang="en-US" altLang="zh-CN"/>
          </a:p>
          <a:p>
            <a:pPr lvl="2"/>
            <a:r>
              <a:rPr lang="en-US" altLang="zh-CN"/>
              <a:t>&lt;bean id=”exampleInitBean” class=”com.jiuyun.</a:t>
            </a:r>
            <a:r>
              <a:rPr lang="en-US" altLang="zh-CN">
                <a:sym typeface="+mn-ea"/>
              </a:rPr>
              <a:t>ExampleInitBean</a:t>
            </a:r>
            <a:r>
              <a:rPr lang="en-US" altLang="zh-CN"/>
              <a:t>” init-method=”init”/&gt;</a:t>
            </a:r>
            <a:endParaRPr lang="en-US" altLang="zh-CN"/>
          </a:p>
          <a:p>
            <a:pPr lvl="2"/>
            <a:r>
              <a:rPr lang="en-US" altLang="zh-CN"/>
              <a:t>pblic class ExampleInitBean{</a:t>
            </a:r>
            <a:endParaRPr lang="en-US" altLang="zh-CN"/>
          </a:p>
          <a:p>
            <a:pPr marL="1028700" lvl="3" indent="0">
              <a:buNone/>
            </a:pPr>
            <a:r>
              <a:rPr lang="en-US" altLang="zh-CN"/>
              <a:t>public void init() {</a:t>
            </a:r>
            <a:endParaRPr lang="en-US" altLang="zh-CN"/>
          </a:p>
          <a:p>
            <a:pPr marL="1028700" lvl="3" indent="0">
              <a:buNone/>
            </a:pPr>
            <a:r>
              <a:rPr lang="en-US" altLang="zh-CN"/>
              <a:t>	//do some init work</a:t>
            </a:r>
            <a:endParaRPr lang="en-US" altLang="zh-CN"/>
          </a:p>
          <a:p>
            <a:pPr marL="1028700" lvl="3" indent="0">
              <a:buNone/>
            </a:pPr>
            <a:r>
              <a:rPr lang="en-US" altLang="zh-CN"/>
              <a:t>}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/>
              <a:t>}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Bean</a:t>
            </a:r>
            <a:r>
              <a:t>的生命周期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销毁</a:t>
            </a:r>
            <a:endParaRPr lang="zh-CN" altLang="en-US"/>
          </a:p>
          <a:p>
            <a:pPr marL="457200" lvl="2"/>
            <a:r>
              <a:rPr lang="zh-CN" altLang="en-US"/>
              <a:t>实现</a:t>
            </a:r>
            <a:r>
              <a:rPr lang="en-US" altLang="zh-CN">
                <a:sym typeface="+mn-ea"/>
              </a:rPr>
              <a:t>org.springframework.beans.factory.DisposableBean</a:t>
            </a:r>
            <a:r>
              <a:rPr>
                <a:sym typeface="+mn-ea"/>
              </a:rPr>
              <a:t>接口，覆盖</a:t>
            </a:r>
            <a:r>
              <a:rPr lang="en-US" altLang="zh-CN">
                <a:sym typeface="+mn-ea"/>
              </a:rPr>
              <a:t>destroy</a:t>
            </a:r>
            <a:r>
              <a:rPr>
                <a:sym typeface="+mn-ea"/>
              </a:rPr>
              <a:t>方法</a:t>
            </a:r>
            <a:endParaRPr>
              <a:sym typeface="+mn-ea"/>
            </a:endParaRPr>
          </a:p>
          <a:p>
            <a:pPr marL="457200" lvl="2"/>
            <a:r>
              <a:rPr>
                <a:sym typeface="+mn-ea"/>
              </a:rPr>
              <a:t>配置</a:t>
            </a:r>
            <a:r>
              <a:rPr lang="en-US" altLang="zh-CN">
                <a:sym typeface="+mn-ea"/>
              </a:rPr>
              <a:t>destroy-method</a:t>
            </a:r>
            <a:endParaRPr lang="en-US" altLang="zh-CN">
              <a:sym typeface="+mn-ea"/>
            </a:endParaRPr>
          </a:p>
          <a:p>
            <a:pPr lvl="2"/>
            <a:r>
              <a:rPr lang="en-US" altLang="zh-CN">
                <a:sym typeface="+mn-ea"/>
              </a:rPr>
              <a:t>&lt;bean id=”exampleInitBean”  class=”com.jiuyun.ExampleInitBean” </a:t>
            </a:r>
            <a:r>
              <a:rPr>
                <a:sym typeface="+mn-ea"/>
              </a:rPr>
              <a:t>destroy</a:t>
            </a:r>
            <a:r>
              <a:rPr lang="en-US" altLang="zh-CN">
                <a:sym typeface="+mn-ea"/>
              </a:rPr>
              <a:t>-method=”clear”/&gt;</a:t>
            </a:r>
            <a:endParaRPr lang="en-US" altLang="zh-CN"/>
          </a:p>
          <a:p>
            <a:pPr lvl="2"/>
            <a:r>
              <a:rPr lang="en-US" altLang="zh-CN">
                <a:sym typeface="+mn-ea"/>
              </a:rPr>
              <a:t>pblic class ExampleInitBean{</a:t>
            </a:r>
            <a:endParaRPr lang="en-US" altLang="zh-CN"/>
          </a:p>
          <a:p>
            <a:pPr marL="1028700" lvl="3" indent="0">
              <a:buNone/>
            </a:pPr>
            <a:r>
              <a:rPr lang="en-US" altLang="zh-CN">
                <a:sym typeface="+mn-ea"/>
              </a:rPr>
              <a:t>public void clear() {</a:t>
            </a:r>
            <a:endParaRPr lang="en-US" altLang="zh-CN"/>
          </a:p>
          <a:p>
            <a:pPr marL="1028700" lvl="3" indent="0">
              <a:buNone/>
            </a:pPr>
            <a:r>
              <a:rPr lang="en-US" altLang="zh-CN">
                <a:sym typeface="+mn-ea"/>
              </a:rPr>
              <a:t>	//do some destruction work</a:t>
            </a:r>
            <a:endParaRPr lang="en-US" altLang="zh-CN"/>
          </a:p>
          <a:p>
            <a:pPr marL="1028700" lvl="3" indent="0"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/>
          </a:p>
          <a:p>
            <a:pPr marL="685800" lvl="2" indent="0">
              <a:buNone/>
            </a:pPr>
            <a:r>
              <a:rPr lang="en-US" altLang="zh-CN">
                <a:sym typeface="+mn-ea"/>
              </a:rPr>
              <a:t>}</a:t>
            </a:r>
            <a:endParaRPr lang="en-US" altLang="zh-CN"/>
          </a:p>
          <a:p>
            <a:pPr marL="914400" lvl="3"/>
            <a:endParaRPr>
              <a:sym typeface="+mn-ea"/>
            </a:endParaRPr>
          </a:p>
          <a:p>
            <a:pPr lvl="1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Bean</a:t>
            </a:r>
            <a:r>
              <a:t>的生命周期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配置全局默认初始化、销毁方法</a:t>
            </a:r>
          </a:p>
          <a:p>
            <a:pPr marL="0" indent="0">
              <a:buNone/>
            </a:pPr>
            <a:r>
              <a:t>&lt;?xml version="1.0" encoding="UTF-8"?&gt;</a:t>
            </a:r>
          </a:p>
          <a:p>
            <a:pPr marL="0" indent="0">
              <a:buNone/>
            </a:pPr>
            <a:r>
              <a:t>&lt;beans xmlns="http://www.springframework.org/schema/beans"</a:t>
            </a:r>
          </a:p>
          <a:p>
            <a:pPr marL="0" indent="0">
              <a:buNone/>
            </a:pPr>
            <a:r>
              <a:t>       xmlns:xsi="http://www.w3.org/2001/XMLSchema-instance"</a:t>
            </a:r>
          </a:p>
          <a:p>
            <a:pPr marL="0" indent="0">
              <a:buNone/>
            </a:pPr>
            <a:r>
              <a:t>       xsi:schemaLocation="http://www.springframework.org/schema/beans </a:t>
            </a:r>
          </a:p>
          <a:p>
            <a:pPr marL="0" indent="0">
              <a:buNone/>
            </a:pPr>
            <a:r>
              <a:t>       http://www.springframework.org/schema/beans/spring-beans.xsd"</a:t>
            </a:r>
          </a:p>
          <a:p>
            <a:pPr marL="0" indent="0">
              <a:buNone/>
            </a:pPr>
            <a:r>
              <a:t>        </a:t>
            </a:r>
            <a:r>
              <a:rPr b="1"/>
              <a:t>default-init-method="init" default-destroy-method="destroy"</a:t>
            </a:r>
            <a:r>
              <a:t>&gt;</a:t>
            </a:r>
          </a:p>
          <a:p>
            <a:pPr marL="0" indent="0">
              <a:buNone/>
            </a:pPr>
            <a:r>
              <a:rPr lang="en-US" altLang="zh-CN"/>
              <a:t>&lt;/beans&gt;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Aware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Spring</a:t>
            </a:r>
            <a:r>
              <a:t>中有一些以</a:t>
            </a:r>
            <a:r>
              <a:rPr lang="en-US" altLang="zh-CN"/>
              <a:t>Aware</a:t>
            </a:r>
            <a:r>
              <a:t>结尾的接口，实现了</a:t>
            </a:r>
            <a:r>
              <a:rPr lang="en-US" altLang="zh-CN"/>
              <a:t>Aware</a:t>
            </a:r>
            <a:r>
              <a:t>接口的</a:t>
            </a:r>
            <a:r>
              <a:rPr lang="en-US" altLang="zh-CN"/>
              <a:t>bean</a:t>
            </a:r>
            <a:r>
              <a:t>在被初始化之后，可以获取相应资源</a:t>
            </a:r>
          </a:p>
          <a:p>
            <a:r>
              <a:t>通过</a:t>
            </a:r>
            <a:r>
              <a:rPr lang="en-US" altLang="zh-CN"/>
              <a:t>Aware</a:t>
            </a:r>
            <a:r>
              <a:t>接口，可以对</a:t>
            </a:r>
            <a:r>
              <a:rPr lang="en-US" altLang="zh-CN"/>
              <a:t>Spring</a:t>
            </a:r>
            <a:r>
              <a:t>相应资源进行操作（慎重）</a:t>
            </a:r>
          </a:p>
          <a:p>
            <a:r>
              <a:t>为对</a:t>
            </a:r>
            <a:r>
              <a:rPr lang="en-US" altLang="zh-CN"/>
              <a:t>Spring</a:t>
            </a:r>
            <a:r>
              <a:t>进行简单的扩展提供了方便的入口</a:t>
            </a:r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5.xml><?xml version="1.0" encoding="utf-8"?>
<p:tagLst xmlns:p="http://schemas.openxmlformats.org/presentationml/2006/main">
  <p:tag name="KSO_WM_UNIT_TABLE_BEAUTIFY" val="smartTable{23c09ccf-9bd5-4b5d-93bc-6c75664ebd95}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7.xml><?xml version="1.0" encoding="utf-8"?>
<p:tagLst xmlns:p="http://schemas.openxmlformats.org/presentationml/2006/main">
  <p:tag name="KSO_WPP_MARK_KEY" val="b0d1a3b8-358f-4ce9-9cb9-b1ee070d9567"/>
  <p:tag name="COMMONDATA" val="eyJoZGlkIjoiNTBlMjk1ZDBhODE5NTNlNGFmZGRhMzVmMDM0OTllNWQifQ==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3097</Words>
  <Application>WPS 演示</Application>
  <PresentationFormat>宽屏</PresentationFormat>
  <Paragraphs>151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二、Spring Bean的装配</vt:lpstr>
      <vt:lpstr>主要内容</vt:lpstr>
      <vt:lpstr>Bean的配置项</vt:lpstr>
      <vt:lpstr>Bean的作用域</vt:lpstr>
      <vt:lpstr>Bean的生命周期</vt:lpstr>
      <vt:lpstr>Bean的生命周期</vt:lpstr>
      <vt:lpstr>Bean的生命周期</vt:lpstr>
      <vt:lpstr>Bean的生命周期</vt:lpstr>
      <vt:lpstr>Aware</vt:lpstr>
      <vt:lpstr>Aware</vt:lpstr>
      <vt:lpstr>Bean的自动装配（Autowiring）</vt:lpstr>
      <vt:lpstr>Resources</vt:lpstr>
      <vt:lpstr>ResourceLoader</vt:lpstr>
      <vt:lpstr>String转成Resource的策略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剑哥</cp:lastModifiedBy>
  <cp:revision>157</cp:revision>
  <dcterms:created xsi:type="dcterms:W3CDTF">2019-06-19T02:08:00Z</dcterms:created>
  <dcterms:modified xsi:type="dcterms:W3CDTF">2022-06-29T07:07:52Z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A9FEAF262B5844F6A19573DB8768E085</vt:lpwstr>
  </property>
</Properties>
</file>